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10" r:id="rId3"/>
    <p:sldId id="311" r:id="rId4"/>
    <p:sldId id="312" r:id="rId5"/>
    <p:sldId id="313" r:id="rId6"/>
    <p:sldId id="31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ECA48D-5496-4CE1-F74A-EDBF07BC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3EEC-304D-4D91-810D-3D44483AB4B5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C10F6C-E4EA-2EB3-8D34-E76E7305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DC4AA-2F3C-0E26-02B3-3B9AAC55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0347-8036-4F4F-BA0E-9D637C2753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54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39B23-939F-EC1F-F2C3-6A75988A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8307-6FEE-467B-89C0-B0B8B68DC15B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830253-29BC-612C-1687-D8E06C50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ACA383-AAF5-45E2-2888-7BA4F93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F5D7-2D57-43A0-A972-1BD5A5FE17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05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C62F4D-6CB6-38E3-5256-AF2471FB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3663-76AE-4F1C-A1EB-B374F75FDC72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6745D4-BF80-E464-E28E-AB758150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2EB30E-8A58-CB16-4C3A-151900A7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87EB-F0BF-4AA3-8596-5D5DCA4F41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12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2" name="Espace réservé de la date 29">
            <a:extLst>
              <a:ext uri="{FF2B5EF4-FFF2-40B4-BE49-F238E27FC236}">
                <a16:creationId xmlns:a16="http://schemas.microsoft.com/office/drawing/2014/main" id="{9B8F54E5-B2E4-A74C-7AC1-24EBFF77E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CB22-42E0-4034-8BA8-6079C3A454FE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3" name="Espace réservé du pied de page 18">
            <a:extLst>
              <a:ext uri="{FF2B5EF4-FFF2-40B4-BE49-F238E27FC236}">
                <a16:creationId xmlns:a16="http://schemas.microsoft.com/office/drawing/2014/main" id="{98EC7D34-B099-3178-340B-13AFC658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6">
            <a:extLst>
              <a:ext uri="{FF2B5EF4-FFF2-40B4-BE49-F238E27FC236}">
                <a16:creationId xmlns:a16="http://schemas.microsoft.com/office/drawing/2014/main" id="{560CEA4C-7760-D015-9BF3-6E6DC274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79F24F4-91ED-4AC2-845E-1C54205236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333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>
            <a:extLst>
              <a:ext uri="{FF2B5EF4-FFF2-40B4-BE49-F238E27FC236}">
                <a16:creationId xmlns:a16="http://schemas.microsoft.com/office/drawing/2014/main" id="{C9442FF9-08CC-8BE3-4BE8-BC2EA0E16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3C1BE-E94A-496D-9F3A-2A588E6B9202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5" name="Espace réservé du pied de page 21">
            <a:extLst>
              <a:ext uri="{FF2B5EF4-FFF2-40B4-BE49-F238E27FC236}">
                <a16:creationId xmlns:a16="http://schemas.microsoft.com/office/drawing/2014/main" id="{EF9467D1-4DC2-7715-50C9-A0B80F03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>
            <a:extLst>
              <a:ext uri="{FF2B5EF4-FFF2-40B4-BE49-F238E27FC236}">
                <a16:creationId xmlns:a16="http://schemas.microsoft.com/office/drawing/2014/main" id="{3578FE02-D968-97AE-851D-7FB109E0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DD55-DA20-49E1-A177-FDD56E4CF2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390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E1A3FA-D3BD-D1E1-FA66-AA84DB040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D462-0AC0-474E-822E-BB09AD9C2BF6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80C5C5-45B0-7665-FE9A-1B443C41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350BF0-E96A-62FA-3250-18343899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42D5AE5-0383-48B6-999A-044D309FF8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8883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>
            <a:extLst>
              <a:ext uri="{FF2B5EF4-FFF2-40B4-BE49-F238E27FC236}">
                <a16:creationId xmlns:a16="http://schemas.microsoft.com/office/drawing/2014/main" id="{B17CEE04-C6F7-340F-C63F-788AB8AD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0ABEE-6A59-44D1-A4D5-832593EC4FD5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6" name="Espace réservé du pied de page 21">
            <a:extLst>
              <a:ext uri="{FF2B5EF4-FFF2-40B4-BE49-F238E27FC236}">
                <a16:creationId xmlns:a16="http://schemas.microsoft.com/office/drawing/2014/main" id="{7B46863F-8F9A-937A-B081-E1F78011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>
            <a:extLst>
              <a:ext uri="{FF2B5EF4-FFF2-40B4-BE49-F238E27FC236}">
                <a16:creationId xmlns:a16="http://schemas.microsoft.com/office/drawing/2014/main" id="{204233A7-598A-F249-1B89-5DFF33DD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2909-8156-4A95-AB26-9AE661FB80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9415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3E730628-185A-64E2-A7FB-6B7DBE56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E7F2E-6D50-4964-9B67-566CAE8F2530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8" name="Espace réservé du pied de page 21">
            <a:extLst>
              <a:ext uri="{FF2B5EF4-FFF2-40B4-BE49-F238E27FC236}">
                <a16:creationId xmlns:a16="http://schemas.microsoft.com/office/drawing/2014/main" id="{2AD8471C-A113-1F6B-A110-96813E31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>
            <a:extLst>
              <a:ext uri="{FF2B5EF4-FFF2-40B4-BE49-F238E27FC236}">
                <a16:creationId xmlns:a16="http://schemas.microsoft.com/office/drawing/2014/main" id="{4A2C83DF-149C-5A19-8FD7-0865D696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F638-CF7D-425F-A2D2-2F550FCA0C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3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>
            <a:extLst>
              <a:ext uri="{FF2B5EF4-FFF2-40B4-BE49-F238E27FC236}">
                <a16:creationId xmlns:a16="http://schemas.microsoft.com/office/drawing/2014/main" id="{58EF2E57-4C7B-0149-3A75-91CAA6F3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60D3-5258-4F1E-B611-0A5D4AD356A5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4" name="Espace réservé du pied de page 21">
            <a:extLst>
              <a:ext uri="{FF2B5EF4-FFF2-40B4-BE49-F238E27FC236}">
                <a16:creationId xmlns:a16="http://schemas.microsoft.com/office/drawing/2014/main" id="{92B40042-25F5-63DD-8111-8AB6211A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>
            <a:extLst>
              <a:ext uri="{FF2B5EF4-FFF2-40B4-BE49-F238E27FC236}">
                <a16:creationId xmlns:a16="http://schemas.microsoft.com/office/drawing/2014/main" id="{0AA8DA4B-AB85-0666-8007-93CB53C1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97B3-6AD6-47CF-82EE-A65A92DF4E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95541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>
            <a:extLst>
              <a:ext uri="{FF2B5EF4-FFF2-40B4-BE49-F238E27FC236}">
                <a16:creationId xmlns:a16="http://schemas.microsoft.com/office/drawing/2014/main" id="{8E8A3FF0-1C89-D32A-F596-74DE5BEA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7EDD-2978-4BD6-9F22-635889C8F455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3" name="Espace réservé du pied de page 21">
            <a:extLst>
              <a:ext uri="{FF2B5EF4-FFF2-40B4-BE49-F238E27FC236}">
                <a16:creationId xmlns:a16="http://schemas.microsoft.com/office/drawing/2014/main" id="{40C2E0E6-C4CD-F616-8BEC-639F305B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>
            <a:extLst>
              <a:ext uri="{FF2B5EF4-FFF2-40B4-BE49-F238E27FC236}">
                <a16:creationId xmlns:a16="http://schemas.microsoft.com/office/drawing/2014/main" id="{9FECFEF2-6750-EF63-0D71-5C163EB04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2F19-5704-4FC2-AAB2-79712823D9A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3281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>
            <a:extLst>
              <a:ext uri="{FF2B5EF4-FFF2-40B4-BE49-F238E27FC236}">
                <a16:creationId xmlns:a16="http://schemas.microsoft.com/office/drawing/2014/main" id="{3D6DB1A1-1D46-6DFE-B3B8-39456CFE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AD9D-228E-47E0-9544-DB85BFD376BA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6" name="Espace réservé du pied de page 21">
            <a:extLst>
              <a:ext uri="{FF2B5EF4-FFF2-40B4-BE49-F238E27FC236}">
                <a16:creationId xmlns:a16="http://schemas.microsoft.com/office/drawing/2014/main" id="{54AA75A1-94FE-FB2A-24AC-8407B4235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>
            <a:extLst>
              <a:ext uri="{FF2B5EF4-FFF2-40B4-BE49-F238E27FC236}">
                <a16:creationId xmlns:a16="http://schemas.microsoft.com/office/drawing/2014/main" id="{B1427774-BA8F-CA31-B3D7-C89EA016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450A-11AE-4594-8897-D376A0FDF9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100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2F37E5-2E37-64D2-C7F9-8462BA73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FC99-6E9A-4A22-98A0-8F2C9A0747E4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60A684-07F5-5CED-67B1-8F0270B4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468E6B-1AE1-9AB6-A734-B39D97BB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D26E-B266-4B0C-A4D4-F0F64D137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123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>
            <a:extLst>
              <a:ext uri="{FF2B5EF4-FFF2-40B4-BE49-F238E27FC236}">
                <a16:creationId xmlns:a16="http://schemas.microsoft.com/office/drawing/2014/main" id="{79820A81-E01A-A82B-8803-4B88C28DDE74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88702D3D-E550-3C34-E1A4-61E93CA7A66E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rme libre 15">
            <a:extLst>
              <a:ext uri="{FF2B5EF4-FFF2-40B4-BE49-F238E27FC236}">
                <a16:creationId xmlns:a16="http://schemas.microsoft.com/office/drawing/2014/main" id="{B428C51B-D889-2A93-C174-AB62A3EE2D3E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e libre 16">
            <a:extLst>
              <a:ext uri="{FF2B5EF4-FFF2-40B4-BE49-F238E27FC236}">
                <a16:creationId xmlns:a16="http://schemas.microsoft.com/office/drawing/2014/main" id="{B4F02C5B-2EFF-C025-77A1-1F5BB3C7AF10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F19DB1FC-A75F-809F-E3D2-9831388E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4CD04-6D44-45E9-A549-9CF092996909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10" name="Espace réservé du pied de page 5">
            <a:extLst>
              <a:ext uri="{FF2B5EF4-FFF2-40B4-BE49-F238E27FC236}">
                <a16:creationId xmlns:a16="http://schemas.microsoft.com/office/drawing/2014/main" id="{75018936-39F1-57A0-31FC-5DD35B37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id="{CC1073C8-AE29-05A3-97D8-F2A41413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68071-6337-4A41-A4D4-B1DD5DDCD3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2932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>
            <a:extLst>
              <a:ext uri="{FF2B5EF4-FFF2-40B4-BE49-F238E27FC236}">
                <a16:creationId xmlns:a16="http://schemas.microsoft.com/office/drawing/2014/main" id="{8306DFC9-6B87-7BC6-A8FE-3A96CEDC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3C70-76A3-4A2F-B771-B470AF9EB261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5" name="Espace réservé du pied de page 21">
            <a:extLst>
              <a:ext uri="{FF2B5EF4-FFF2-40B4-BE49-F238E27FC236}">
                <a16:creationId xmlns:a16="http://schemas.microsoft.com/office/drawing/2014/main" id="{963DFABC-F8AD-600C-B976-D94210E4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>
            <a:extLst>
              <a:ext uri="{FF2B5EF4-FFF2-40B4-BE49-F238E27FC236}">
                <a16:creationId xmlns:a16="http://schemas.microsoft.com/office/drawing/2014/main" id="{67CB39D2-7ABF-769C-CCF8-C88125C4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4A83E-4A5E-4D96-AAFF-3B35D4EB9D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95126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>
            <a:extLst>
              <a:ext uri="{FF2B5EF4-FFF2-40B4-BE49-F238E27FC236}">
                <a16:creationId xmlns:a16="http://schemas.microsoft.com/office/drawing/2014/main" id="{B6EC4CE9-C39F-98BA-A014-0AAC1E7B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1B01-E9D8-46DA-AB30-1F4930629054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5" name="Espace réservé du pied de page 21">
            <a:extLst>
              <a:ext uri="{FF2B5EF4-FFF2-40B4-BE49-F238E27FC236}">
                <a16:creationId xmlns:a16="http://schemas.microsoft.com/office/drawing/2014/main" id="{285A9FCA-9F0F-FAA4-F879-EC8F427B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>
            <a:extLst>
              <a:ext uri="{FF2B5EF4-FFF2-40B4-BE49-F238E27FC236}">
                <a16:creationId xmlns:a16="http://schemas.microsoft.com/office/drawing/2014/main" id="{6E6B399E-5AC2-2D36-DC11-C6738547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CE19-0218-4A20-998E-6661164F87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82449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08640" y="275855"/>
            <a:ext cx="10974720" cy="114177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8641" y="1599069"/>
            <a:ext cx="5395200" cy="21920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88161" y="1599069"/>
            <a:ext cx="5395200" cy="21920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08641" y="3932768"/>
            <a:ext cx="5395200" cy="21935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88161" y="3932768"/>
            <a:ext cx="5395200" cy="21935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13">
            <a:extLst>
              <a:ext uri="{FF2B5EF4-FFF2-40B4-BE49-F238E27FC236}">
                <a16:creationId xmlns:a16="http://schemas.microsoft.com/office/drawing/2014/main" id="{ADB6C9E9-0D9A-2A76-B6B1-4E9173AC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56A29006-164E-7BAE-3498-B4B95D03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Posture de chef juge M 00195 COT Ligue des Pays de la Loire "Janvier 2020"               </a:t>
            </a:r>
          </a:p>
        </p:txBody>
      </p:sp>
      <p:sp>
        <p:nvSpPr>
          <p:cNvPr id="9" name="Espace réservé du numéro de diapositive 22">
            <a:extLst>
              <a:ext uri="{FF2B5EF4-FFF2-40B4-BE49-F238E27FC236}">
                <a16:creationId xmlns:a16="http://schemas.microsoft.com/office/drawing/2014/main" id="{E32516AA-BC0F-AA2D-8CAD-B64F4B1C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lIns="90105" tIns="45052" rIns="90105" bIns="45052" anchor="t"/>
          <a:lstStyle>
            <a:lvl1pPr>
              <a:defRPr/>
            </a:lvl1pPr>
          </a:lstStyle>
          <a:p>
            <a:pPr>
              <a:defRPr/>
            </a:pPr>
            <a:fld id="{FEBF7F59-E033-4B8E-B14B-C006B1375EC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2739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982" y="274638"/>
            <a:ext cx="11010161" cy="58801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68A626-89CE-7CFB-632A-57063DDE76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Formation starter 2014 XM Ligue Pays de la Loire</a:t>
            </a:r>
          </a:p>
        </p:txBody>
      </p:sp>
    </p:spTree>
    <p:extLst>
      <p:ext uri="{BB962C8B-B14F-4D97-AF65-F5344CB8AC3E}">
        <p14:creationId xmlns:p14="http://schemas.microsoft.com/office/powerpoint/2010/main" val="71810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3080C6-6951-26C3-03D0-7796EAEB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5091-3776-4D62-9726-53E5884FC65A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C1DA74-AD8C-8C90-902D-DA2518FA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3DEADD-9178-50CF-67FF-35267D31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BA00-68AC-4672-9C91-F792D8495F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96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43D328B-F210-2789-0F7C-9AA223AE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9EBDC-0CAA-417D-9DA5-55007DA2FA6E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F87CD2E-2F14-BFEF-B315-14FF08B1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C36F582-B408-E345-D129-8D46B010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C421-7B30-4163-994D-8CB585BF0B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43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5DE17517-F63B-B756-B4CE-B040437D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54B8-8C9A-469A-938C-A6AF1DD99083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B9EF0DE-3B8E-CF81-14D9-4CA28905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51914D8-5573-3BA9-FA60-3940DCF2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A9CE0-AC1F-49BE-8C52-2C88004B67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06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516FB97-F736-5B14-0F9B-C8515AA7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FDD9-28B9-46FE-B949-0CCFDDD8E6A6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FA80A441-FF07-84B6-5977-369C511D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8E9D7DC-B6A1-FC47-8EC7-36225DF4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38B1-03A5-4286-A8AB-463EF27431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77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5F899091-D88B-8E2B-77C3-633C3DC3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2C3A8-78CC-4630-AFDE-95947CA73079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5B0125C8-5894-9AA6-2DB7-8BA20540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F119116-BF04-0043-65DA-4914D2DC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C6BC-C77C-49FD-A76E-D3B6EB8937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54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3CC40C7-8895-0BAD-8B76-FB522178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DFFD4-0254-41D1-B20D-D8A3052AC242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1FDA246-61A4-580B-0307-B0F50C65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2418EA5-0077-E738-4A88-65D08D62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21BE-8BEC-42F3-8D07-7319BA407F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47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FA0AC82-6A3E-ABD2-1CD9-177D021B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61DC3-1EB1-4AD7-BD74-2BA2CC72C17A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E87EA98-4E97-A721-1813-5946F35E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74CC2E6-AB06-E8A4-53E9-3989F9CC8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3D9DC-E0F5-4793-867B-E130BC8816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83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2FC4F13E-7142-86E6-394F-388A0A365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B4B0B83E-8489-71AD-0767-6601EA642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32BCF-FC8F-8DBB-2682-2EF2B3476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ED9FD1-3B88-43A9-A2D5-AF68774E6FDF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43170C-222F-DAC4-5550-0C2087FEC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9EF5B3-5B95-2066-7742-6ED218232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02371A-34C3-4A0E-8A98-F23C31742A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03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>
            <a:extLst>
              <a:ext uri="{FF2B5EF4-FFF2-40B4-BE49-F238E27FC236}">
                <a16:creationId xmlns:a16="http://schemas.microsoft.com/office/drawing/2014/main" id="{FC346BED-A33C-1D52-033F-9086D41CA701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CA274CF-8448-D302-44EF-B004E75F72D8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Espace réservé du titre 8">
            <a:extLst>
              <a:ext uri="{FF2B5EF4-FFF2-40B4-BE49-F238E27FC236}">
                <a16:creationId xmlns:a16="http://schemas.microsoft.com/office/drawing/2014/main" id="{0BBE27BF-0DE3-9B67-C2BD-AE11F9EC11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en-US" altLang="fr-FR"/>
          </a:p>
        </p:txBody>
      </p:sp>
      <p:sp>
        <p:nvSpPr>
          <p:cNvPr id="1029" name="Espace réservé du texte 29">
            <a:extLst>
              <a:ext uri="{FF2B5EF4-FFF2-40B4-BE49-F238E27FC236}">
                <a16:creationId xmlns:a16="http://schemas.microsoft.com/office/drawing/2014/main" id="{795D55D4-2D61-819D-E167-5C1523ED75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06CEDD81-875A-595B-60E5-1F50BB3F3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2EE5F-EDDE-46D7-BE52-5A01DAA205AD}" type="datetimeFigureOut">
              <a:rPr lang="fr-FR"/>
              <a:pPr>
                <a:defRPr/>
              </a:pPr>
              <a:t>27/11/2023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5F528E3F-9836-E253-1C91-CE57A136F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DD73CC7E-8EC5-11B6-5600-E231C8D03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0179A201-B8F7-4AA6-999A-99FB8E2215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33" name="Groupe 1">
            <a:extLst>
              <a:ext uri="{FF2B5EF4-FFF2-40B4-BE49-F238E27FC236}">
                <a16:creationId xmlns:a16="http://schemas.microsoft.com/office/drawing/2014/main" id="{BD0E5A24-2C49-AC8D-BDF3-AFC332C7BDD4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D243FE01-BB0A-9228-9B85-B1E1AD65168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541CCDFD-C54F-E4E9-23B4-BC6979D5992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3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>
            <a:extLst>
              <a:ext uri="{FF2B5EF4-FFF2-40B4-BE49-F238E27FC236}">
                <a16:creationId xmlns:a16="http://schemas.microsoft.com/office/drawing/2014/main" id="{2F5FC351-E0F6-A214-B818-F9C76F91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fr-FR" altLang="fr-FR"/>
            </a:br>
            <a:endParaRPr lang="fr-FR" altLang="fr-FR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D0C5FB-3A96-E050-CD1D-0F9142CC6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6350"/>
            <a:ext cx="10972800" cy="4389437"/>
          </a:xfrm>
        </p:spPr>
        <p:txBody>
          <a:bodyPr/>
          <a:lstStyle/>
          <a:p>
            <a:pPr marL="0" indent="0" algn="ctr">
              <a:buNone/>
            </a:pPr>
            <a:r>
              <a:rPr lang="fr-FR" altLang="fr-FR" sz="6000" b="1" dirty="0"/>
              <a:t>Accès site Word Athletics</a:t>
            </a:r>
          </a:p>
          <a:p>
            <a:pPr marL="0" indent="0" algn="ctr">
              <a:buNone/>
            </a:pPr>
            <a:endParaRPr lang="fr-FR" altLang="fr-FR" sz="2800" b="1" dirty="0"/>
          </a:p>
          <a:p>
            <a:pPr marL="0" indent="0" algn="ctr">
              <a:buNone/>
            </a:pPr>
            <a:r>
              <a:rPr lang="fr-FR" altLang="fr-FR" sz="6000" b="1" dirty="0"/>
              <a:t> Téléchargement des nouvelles règles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00F367BF-BC61-6926-AD40-1BC09E308D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3315" name="Sous-titre 2">
            <a:extLst>
              <a:ext uri="{FF2B5EF4-FFF2-40B4-BE49-F238E27FC236}">
                <a16:creationId xmlns:a16="http://schemas.microsoft.com/office/drawing/2014/main" id="{33896C00-4F2E-66CE-CCFE-1757C03A26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13316" name="Image 4">
            <a:extLst>
              <a:ext uri="{FF2B5EF4-FFF2-40B4-BE49-F238E27FC236}">
                <a16:creationId xmlns:a16="http://schemas.microsoft.com/office/drawing/2014/main" id="{0A17ACC4-A0EE-5BD5-9FF7-6F56FE36F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2100"/>
            <a:ext cx="9144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6">
            <a:extLst>
              <a:ext uri="{FF2B5EF4-FFF2-40B4-BE49-F238E27FC236}">
                <a16:creationId xmlns:a16="http://schemas.microsoft.com/office/drawing/2014/main" id="{754DC640-C858-B994-2B9F-AE0B04630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155700"/>
            <a:ext cx="57848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 : haut 7">
            <a:extLst>
              <a:ext uri="{FF2B5EF4-FFF2-40B4-BE49-F238E27FC236}">
                <a16:creationId xmlns:a16="http://schemas.microsoft.com/office/drawing/2014/main" id="{B3540345-CA11-6822-BD3B-5AB572E3B90F}"/>
              </a:ext>
            </a:extLst>
          </p:cNvPr>
          <p:cNvSpPr/>
          <p:nvPr/>
        </p:nvSpPr>
        <p:spPr>
          <a:xfrm rot="5400000">
            <a:off x="3521870" y="238920"/>
            <a:ext cx="646113" cy="213677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F6CBAC-44AA-37DA-E6FD-CE95D17C91F8}"/>
              </a:ext>
            </a:extLst>
          </p:cNvPr>
          <p:cNvSpPr txBox="1"/>
          <p:nvPr/>
        </p:nvSpPr>
        <p:spPr>
          <a:xfrm>
            <a:off x="1683799" y="1050341"/>
            <a:ext cx="1584665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fr-FR" sz="2700" b="1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/>
                <a:cs typeface="Arial" panose="020B0604020202020204" pitchFamily="34" charset="0"/>
              </a:rPr>
              <a:t>Saisir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CCC66EE7-6065-3AD4-9028-6E09B7BCA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14339" name="Espace réservé du contenu 3">
            <a:extLst>
              <a:ext uri="{FF2B5EF4-FFF2-40B4-BE49-F238E27FC236}">
                <a16:creationId xmlns:a16="http://schemas.microsoft.com/office/drawing/2014/main" id="{56C5C43B-5DC0-A90D-DB5F-7E9B09CC67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300" y="857251"/>
            <a:ext cx="9156700" cy="5267325"/>
          </a:xfrm>
        </p:spPr>
      </p:pic>
      <p:sp>
        <p:nvSpPr>
          <p:cNvPr id="5" name="Flèche : haut 4">
            <a:extLst>
              <a:ext uri="{FF2B5EF4-FFF2-40B4-BE49-F238E27FC236}">
                <a16:creationId xmlns:a16="http://schemas.microsoft.com/office/drawing/2014/main" id="{BA997674-9B65-351D-DCE2-794507313EF8}"/>
              </a:ext>
            </a:extLst>
          </p:cNvPr>
          <p:cNvSpPr/>
          <p:nvPr/>
        </p:nvSpPr>
        <p:spPr>
          <a:xfrm>
            <a:off x="4852988" y="1249363"/>
            <a:ext cx="742950" cy="7874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E8F4D6-0730-93F1-292A-9D837B7BB10F}"/>
              </a:ext>
            </a:extLst>
          </p:cNvPr>
          <p:cNvSpPr txBox="1"/>
          <p:nvPr/>
        </p:nvSpPr>
        <p:spPr>
          <a:xfrm>
            <a:off x="3594716" y="1576341"/>
            <a:ext cx="161795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fr-FR" sz="30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/>
                <a:cs typeface="Arial" panose="020B0604020202020204" pitchFamily="34" charset="0"/>
              </a:rPr>
              <a:t>Cliquez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66E52-F842-DA23-209F-08DE6345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331" y="1131094"/>
            <a:ext cx="8249020" cy="99417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100" b="1" dirty="0">
                <a:highlight>
                  <a:srgbClr val="00FF00"/>
                </a:highlight>
              </a:rPr>
              <a:t>Après avoir cliqué sur compétitions, cliquez sur Rules et Régulations</a:t>
            </a:r>
          </a:p>
        </p:txBody>
      </p:sp>
      <p:sp>
        <p:nvSpPr>
          <p:cNvPr id="15363" name="Espace réservé du contenu 2">
            <a:extLst>
              <a:ext uri="{FF2B5EF4-FFF2-40B4-BE49-F238E27FC236}">
                <a16:creationId xmlns:a16="http://schemas.microsoft.com/office/drawing/2014/main" id="{8B8E1889-E4D6-63DA-435F-269DBA6D33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15364" name="Image 4">
            <a:extLst>
              <a:ext uri="{FF2B5EF4-FFF2-40B4-BE49-F238E27FC236}">
                <a16:creationId xmlns:a16="http://schemas.microsoft.com/office/drawing/2014/main" id="{29DCBE04-73CB-0A32-CB7E-4873917D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1868488"/>
            <a:ext cx="896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17D3EFDE-8865-CDB8-558B-331F8EFF3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6387" name="Espace réservé du contenu 2">
            <a:extLst>
              <a:ext uri="{FF2B5EF4-FFF2-40B4-BE49-F238E27FC236}">
                <a16:creationId xmlns:a16="http://schemas.microsoft.com/office/drawing/2014/main" id="{6FC5F2F7-F66F-C9F3-A558-E9716630E0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16388" name="Image 4">
            <a:extLst>
              <a:ext uri="{FF2B5EF4-FFF2-40B4-BE49-F238E27FC236}">
                <a16:creationId xmlns:a16="http://schemas.microsoft.com/office/drawing/2014/main" id="{187B41B2-0C03-1F98-B989-9DDD2A39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6" y="908050"/>
            <a:ext cx="8564563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èche : haut 5">
            <a:extLst>
              <a:ext uri="{FF2B5EF4-FFF2-40B4-BE49-F238E27FC236}">
                <a16:creationId xmlns:a16="http://schemas.microsoft.com/office/drawing/2014/main" id="{799D6C63-73D9-EE91-A103-E2330B219902}"/>
              </a:ext>
            </a:extLst>
          </p:cNvPr>
          <p:cNvSpPr/>
          <p:nvPr/>
        </p:nvSpPr>
        <p:spPr>
          <a:xfrm rot="16937004">
            <a:off x="8082757" y="3853657"/>
            <a:ext cx="844550" cy="1169987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DA39E1-0F53-035E-9EBB-5806A9986BD6}"/>
              </a:ext>
            </a:extLst>
          </p:cNvPr>
          <p:cNvSpPr txBox="1"/>
          <p:nvPr/>
        </p:nvSpPr>
        <p:spPr>
          <a:xfrm>
            <a:off x="7705285" y="3461707"/>
            <a:ext cx="161795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fr-FR" sz="30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/>
                <a:cs typeface="Arial" panose="020B0604020202020204" pitchFamily="34" charset="0"/>
              </a:rPr>
              <a:t>Cliquez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Grand écran</PresentationFormat>
  <Paragraphs>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Constantia</vt:lpstr>
      <vt:lpstr>Wingdings 2</vt:lpstr>
      <vt:lpstr>1_Thème Office</vt:lpstr>
      <vt:lpstr>Débit</vt:lpstr>
      <vt:lpstr> </vt:lpstr>
      <vt:lpstr>Présentation PowerPoint</vt:lpstr>
      <vt:lpstr>Présentation PowerPoint</vt:lpstr>
      <vt:lpstr>Après avoir cliqué sur compétitions, cliquez sur Rules et Régulations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PATRICK TAFFOREAU</dc:creator>
  <cp:lastModifiedBy>PATRICK TAFFOREAU</cp:lastModifiedBy>
  <cp:revision>1</cp:revision>
  <dcterms:created xsi:type="dcterms:W3CDTF">2023-11-27T12:30:17Z</dcterms:created>
  <dcterms:modified xsi:type="dcterms:W3CDTF">2023-11-27T12:34:38Z</dcterms:modified>
</cp:coreProperties>
</file>